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72" r:id="rId6"/>
    <p:sldId id="281" r:id="rId7"/>
    <p:sldId id="28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4988" autoAdjust="0"/>
  </p:normalViewPr>
  <p:slideViewPr>
    <p:cSldViewPr>
      <p:cViewPr varScale="1">
        <p:scale>
          <a:sx n="97" d="100"/>
          <a:sy n="97" d="100"/>
        </p:scale>
        <p:origin x="19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Andreasen" userId="a1715219-fae9-427c-b66b-bb8e1e033c91" providerId="ADAL" clId="{82EBFECB-B007-4F0D-806D-ED9388C5704F}"/>
    <pc:docChg chg="delSld">
      <pc:chgData name="Sandra Andreasen" userId="a1715219-fae9-427c-b66b-bb8e1e033c91" providerId="ADAL" clId="{82EBFECB-B007-4F0D-806D-ED9388C5704F}" dt="2023-06-30T17:40:00.987" v="0" actId="2696"/>
      <pc:docMkLst>
        <pc:docMk/>
      </pc:docMkLst>
      <pc:sldChg chg="del">
        <pc:chgData name="Sandra Andreasen" userId="a1715219-fae9-427c-b66b-bb8e1e033c91" providerId="ADAL" clId="{82EBFECB-B007-4F0D-806D-ED9388C5704F}" dt="2023-06-30T17:40:00.987" v="0" actId="2696"/>
        <pc:sldMkLst>
          <pc:docMk/>
          <pc:sldMk cId="0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22C7D-866D-4835-B67B-7E4B3F1EDDE0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21DF9-6D4D-4ED7-94FF-2737305B04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9EC53-EF57-4347-8D67-C9C880938F8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33400" y="1447800"/>
            <a:ext cx="80772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3E9B2-CFF8-4627-A92B-A308AA5776C2}" type="datetimeFigureOut">
              <a:rPr lang="en-US" smtClean="0"/>
              <a:pPr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0D430-4825-4CC3-B478-C56966402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JL Cable &amp; Internet Homeowner Survey 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-8709"/>
            <a:ext cx="216217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524000" y="4038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Conducted by JL Communications Committee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31- June 14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Survey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The Hotwire contract expires December 2024</a:t>
            </a:r>
          </a:p>
          <a:p>
            <a:pPr>
              <a:buNone/>
            </a:pPr>
            <a:endParaRPr lang="en-US" sz="1100" dirty="0"/>
          </a:p>
          <a:p>
            <a:pPr>
              <a:buNone/>
            </a:pPr>
            <a:r>
              <a:rPr lang="en-US" sz="2800" dirty="0"/>
              <a:t> In order for the POA to address the needs of its HO the POA wants to understand: </a:t>
            </a:r>
          </a:p>
          <a:p>
            <a:r>
              <a:rPr lang="en-US" sz="2400" dirty="0"/>
              <a:t>What types of services should be provided to the HO based on their current and future needs/wants</a:t>
            </a:r>
          </a:p>
          <a:p>
            <a:r>
              <a:rPr lang="en-US" sz="2400" dirty="0"/>
              <a:t>What are the future trends of HO viewing and technology utilization</a:t>
            </a:r>
          </a:p>
          <a:p>
            <a:r>
              <a:rPr lang="en-US" sz="2400" dirty="0"/>
              <a:t>How satisfied are the HO with Hotwire</a:t>
            </a:r>
            <a:endParaRPr lang="en-US" sz="2800" dirty="0"/>
          </a:p>
          <a:p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Survey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survey was developed with input from 3 different groups including the Technology Task Force, POA Board and Communications Committee</a:t>
            </a:r>
          </a:p>
          <a:p>
            <a:r>
              <a:rPr lang="en-US" dirty="0"/>
              <a:t>Survey was fielded to all HO emails via Constant Contact</a:t>
            </a:r>
          </a:p>
          <a:p>
            <a:r>
              <a:rPr lang="en-US" dirty="0"/>
              <a:t>HO were given 2 weeks to submit the survey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Survey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Surveys were sent to all residences (1233) via homeowner (HO) emails on file with the POA</a:t>
            </a:r>
          </a:p>
          <a:p>
            <a:pPr lvl="1"/>
            <a:r>
              <a:rPr lang="en-US" sz="2400" dirty="0"/>
              <a:t>Some residences have more than one email attached to a residence so the final # of emails sent was 1281</a:t>
            </a:r>
          </a:p>
          <a:p>
            <a:r>
              <a:rPr lang="en-US" sz="2800" dirty="0"/>
              <a:t>We received 389 completed surveys </a:t>
            </a:r>
          </a:p>
          <a:p>
            <a:pPr lvl="1"/>
            <a:r>
              <a:rPr lang="en-US" sz="2400" dirty="0"/>
              <a:t>This 31% response rate is very good for an emailed survey in HOAs</a:t>
            </a:r>
          </a:p>
          <a:p>
            <a:r>
              <a:rPr lang="en-US" sz="2800" dirty="0"/>
              <a:t>Most importantly this response rate gives us confidence that the findings are valid and reliable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Survey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Overwhelmingly the homeowners prefer an internet / cable TV combo package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Overall the majority of homeowners are pleased with Hotwire Wifi service, technical support and the offerings within the JL package</a:t>
            </a:r>
          </a:p>
          <a:p>
            <a:pPr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Quality internet service (speed, reliability) is important to our HO and would like some improvements to our current service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Many devices are commonly connected to the internet at one time 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majority view cable TV more of the time than stream even though they have multiple streaming services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Owners are expecting to purchase 4K televisions in the next 2 years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Dissatisfaction with the cable TV service and wishes for additional functionality align 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br>
              <a:rPr lang="en-US" sz="3200" b="1" dirty="0"/>
            </a:br>
            <a:r>
              <a:rPr lang="en-US" sz="3200" b="1" dirty="0"/>
              <a:t>What Type of Package should the POA Pursue?</a:t>
            </a:r>
            <a:br>
              <a:rPr lang="en-US" sz="3200" b="1" dirty="0"/>
            </a:br>
            <a:r>
              <a:rPr lang="en-US" sz="2400" dirty="0"/>
              <a:t>86% of HO prefer Internet and Cable</a:t>
            </a:r>
            <a:br>
              <a:rPr lang="en-US" sz="20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sz="32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3400" y="2209800"/>
            <a:ext cx="8229600" cy="171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657600"/>
            <a:ext cx="8686800" cy="2539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Total Responses                                           363                  100%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Survey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majority of our homeowners (HO) continue to rely on cable TV for their viewing and want an internet/cable package. Therefore, it is necessary to focus on</a:t>
            </a:r>
            <a:r>
              <a:rPr lang="en-US" i="1" dirty="0"/>
              <a:t> both </a:t>
            </a:r>
            <a:r>
              <a:rPr lang="en-US" dirty="0"/>
              <a:t>cable and internet during the selection and decision making process</a:t>
            </a:r>
          </a:p>
          <a:p>
            <a:endParaRPr lang="en-US" dirty="0"/>
          </a:p>
          <a:p>
            <a:r>
              <a:rPr lang="en-US" dirty="0"/>
              <a:t>The majority are very satisfied with Hotwire, its products and service</a:t>
            </a:r>
          </a:p>
          <a:p>
            <a:endParaRPr lang="en-US" dirty="0"/>
          </a:p>
          <a:p>
            <a:r>
              <a:rPr lang="en-US" dirty="0"/>
              <a:t>Internet speed and reliability are very important to our HO.  This is evidenced by the 46% of HO who responded that they purchased an alternate router for their homes, the responses on service functionality, and dissatisfaction with the current internet</a:t>
            </a:r>
          </a:p>
          <a:p>
            <a:endParaRPr lang="en-US" dirty="0"/>
          </a:p>
          <a:p>
            <a:r>
              <a:rPr lang="en-US" dirty="0"/>
              <a:t>HO would like additional internet and cable TV offerings without additional charge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79B0D5-2D32-96E1-D649-C1822BBFBB88}"/>
              </a:ext>
            </a:extLst>
          </p:cNvPr>
          <p:cNvCxnSpPr/>
          <p:nvPr/>
        </p:nvCxnSpPr>
        <p:spPr>
          <a:xfrm>
            <a:off x="9829800" y="2057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400" dirty="0"/>
              <a:t>Negotiate an internet AND cable package that offers more for the same or less cost and includes the functionality identified plus more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000" dirty="0"/>
              <a:t>Specific Package Considerations</a:t>
            </a:r>
          </a:p>
          <a:p>
            <a:pPr>
              <a:buNone/>
            </a:pPr>
            <a:r>
              <a:rPr lang="en-US" sz="2000" dirty="0"/>
              <a:t>	Internet: quality improvement, speed, reliability, etc. </a:t>
            </a:r>
          </a:p>
          <a:p>
            <a:r>
              <a:rPr lang="en-US" sz="2000" dirty="0"/>
              <a:t>Cable TV: Since cable TV is currently the dominant source of viewing in JL their “voice” needs to be top of mind as options are evaluated and decision made</a:t>
            </a:r>
          </a:p>
          <a:p>
            <a:r>
              <a:rPr lang="en-US" sz="2000" dirty="0"/>
              <a:t>Plan for evolving changes in technology adoption </a:t>
            </a:r>
            <a:r>
              <a:rPr lang="en-US" sz="2000"/>
              <a:t>by homeowners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Communications</a:t>
            </a:r>
          </a:p>
          <a:p>
            <a:r>
              <a:rPr lang="en-US" sz="2000" dirty="0"/>
              <a:t>Develop and implement a communication plan to use now and as you move through the decision making process</a:t>
            </a:r>
          </a:p>
          <a:p>
            <a:r>
              <a:rPr lang="en-US" sz="2000" dirty="0"/>
              <a:t>Communicate now: Inform the HO, via the Survey list, in a timely fashion as to the path forward now that you have received their input (suggest 2 weeks)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C3D3-69BC-43D5-ABED-07EAD1BB0D2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586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JL Cable &amp; Internet Homeowner Survey </vt:lpstr>
      <vt:lpstr>Survey Objectives</vt:lpstr>
      <vt:lpstr>Survey Background</vt:lpstr>
      <vt:lpstr>Survey Response</vt:lpstr>
      <vt:lpstr>Survey Results</vt:lpstr>
      <vt:lpstr> What Type of Package should the POA Pursue? 86% of HO prefer Internet and Cable </vt:lpstr>
      <vt:lpstr>Survey Summary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carlotta.dillon@gmail.com</dc:creator>
  <cp:lastModifiedBy>Sandra Andreasen</cp:lastModifiedBy>
  <cp:revision>5</cp:revision>
  <dcterms:created xsi:type="dcterms:W3CDTF">2023-06-21T15:12:33Z</dcterms:created>
  <dcterms:modified xsi:type="dcterms:W3CDTF">2023-06-30T17:40:06Z</dcterms:modified>
</cp:coreProperties>
</file>